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B00"/>
    <a:srgbClr val="EEC4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09" autoAdjust="0"/>
  </p:normalViewPr>
  <p:slideViewPr>
    <p:cSldViewPr>
      <p:cViewPr>
        <p:scale>
          <a:sx n="70" d="100"/>
          <a:sy n="70" d="100"/>
        </p:scale>
        <p:origin x="-135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92192-8CF9-44F7-AE2A-A3495C33A23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A09D5-1C0F-4297-93BA-532A73B74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4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We’re going to create</a:t>
            </a:r>
            <a:r>
              <a:rPr lang="en-US" baseline="0" dirty="0" smtClean="0"/>
              <a:t> our own What’s the Word game. You will create slides for your three assigned words and a fourth word of choice. Here is an example question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A09D5-1C0F-4297-93BA-532A73B747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8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an example answer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A09D5-1C0F-4297-93BA-532A73B747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64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your four photos. Add/subtract</a:t>
            </a:r>
            <a:r>
              <a:rPr lang="en-US" baseline="0" dirty="0" smtClean="0"/>
              <a:t> </a:t>
            </a:r>
            <a:r>
              <a:rPr lang="en-US" dirty="0" smtClean="0"/>
              <a:t>blank boxes</a:t>
            </a:r>
            <a:r>
              <a:rPr lang="en-US" baseline="0" dirty="0" smtClean="0"/>
              <a:t> for each letter of the word. Make sure the needed letters are in your alphabet tiles. Once this slide is complete, copy it and paste as a new slide. Then, type the answer in the blank boxes like in the example. Save your finished slides to Mrs. Wilson’s folder on the share drive.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A09D5-1C0F-4297-93BA-532A73B747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05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1EF9-9F6A-4247-9305-695836D7F82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BE0D-4C92-43AD-83E4-3A7A8C36A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9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1EF9-9F6A-4247-9305-695836D7F82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BE0D-4C92-43AD-83E4-3A7A8C36A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6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1EF9-9F6A-4247-9305-695836D7F82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BE0D-4C92-43AD-83E4-3A7A8C36A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4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1EF9-9F6A-4247-9305-695836D7F82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BE0D-4C92-43AD-83E4-3A7A8C36A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1EF9-9F6A-4247-9305-695836D7F82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BE0D-4C92-43AD-83E4-3A7A8C36A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9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1EF9-9F6A-4247-9305-695836D7F82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BE0D-4C92-43AD-83E4-3A7A8C36A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4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1EF9-9F6A-4247-9305-695836D7F82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BE0D-4C92-43AD-83E4-3A7A8C36A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8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1EF9-9F6A-4247-9305-695836D7F82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BE0D-4C92-43AD-83E4-3A7A8C36A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8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1EF9-9F6A-4247-9305-695836D7F82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BE0D-4C92-43AD-83E4-3A7A8C36A9E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76200"/>
            <a:ext cx="3886200" cy="2590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Picture 1</a:t>
            </a:r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4648200" y="76200"/>
            <a:ext cx="3886200" cy="2590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Picture 2</a:t>
            </a:r>
            <a:endParaRPr lang="en-US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609600" y="2743200"/>
            <a:ext cx="3886200" cy="2590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Picture 3</a:t>
            </a:r>
            <a:endParaRPr lang="en-US" dirty="0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4648200" y="2743200"/>
            <a:ext cx="3886200" cy="2590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Picture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0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1EF9-9F6A-4247-9305-695836D7F82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BE0D-4C92-43AD-83E4-3A7A8C36A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0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1EF9-9F6A-4247-9305-695836D7F82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BE0D-4C92-43AD-83E4-3A7A8C36A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9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1EF9-9F6A-4247-9305-695836D7F82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7BE0D-4C92-43AD-83E4-3A7A8C36A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966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Placeholder 19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5556"/>
          <a:stretch>
            <a:fillRect/>
          </a:stretch>
        </p:blipFill>
        <p:spPr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</p:pic>
      <p:pic>
        <p:nvPicPr>
          <p:cNvPr id="1024" name="Picture Placeholder 1023"/>
          <p:cNvPicPr>
            <a:picLocks noGrp="1" noChangeAspect="1"/>
          </p:cNvPicPr>
          <p:nvPr>
            <p:ph type="pic"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5556"/>
          <a:stretch>
            <a:fillRect/>
          </a:stretch>
        </p:blipFill>
        <p:spPr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</p:pic>
      <p:pic>
        <p:nvPicPr>
          <p:cNvPr id="1025" name="Picture Placeholder 1024"/>
          <p:cNvPicPr>
            <a:picLocks noGrp="1" noChangeAspect="1"/>
          </p:cNvPicPr>
          <p:nvPr>
            <p:ph type="pic" sz="quarter" idx="15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5556"/>
          <a:stretch>
            <a:fillRect/>
          </a:stretch>
        </p:blipFill>
        <p:spPr>
          <a:xfrm>
            <a:off x="609600" y="2819400"/>
            <a:ext cx="3886200" cy="2590800"/>
          </a:xfr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</p:pic>
      <p:pic>
        <p:nvPicPr>
          <p:cNvPr id="1027" name="Picture Placeholder 1026"/>
          <p:cNvPicPr>
            <a:picLocks noGrp="1" noChangeAspect="1"/>
          </p:cNvPicPr>
          <p:nvPr>
            <p:ph type="pic" sz="quarter" idx="16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5556"/>
          <a:stretch>
            <a:fillRect/>
          </a:stretch>
        </p:blipFill>
        <p:spPr>
          <a:xfrm>
            <a:off x="4648200" y="2819400"/>
            <a:ext cx="3886200" cy="2590800"/>
          </a:xfr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3810000" y="5486400"/>
            <a:ext cx="381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43400" y="5486400"/>
            <a:ext cx="381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5486400"/>
            <a:ext cx="381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6172200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A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17320" y="6172200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B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8840" y="6172200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R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80360" y="6172200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T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11880" y="6183684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S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3400" y="6195168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F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4920" y="6195168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Y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06440" y="6199223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H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37960" y="6199223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I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69480" y="6199223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L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01000" y="6189903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K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034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Placeholder 19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5556"/>
          <a:stretch>
            <a:fillRect/>
          </a:stretch>
        </p:blipFill>
        <p:spPr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</p:pic>
      <p:pic>
        <p:nvPicPr>
          <p:cNvPr id="1024" name="Picture Placeholder 1023"/>
          <p:cNvPicPr>
            <a:picLocks noGrp="1" noChangeAspect="1"/>
          </p:cNvPicPr>
          <p:nvPr>
            <p:ph type="pic"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5556"/>
          <a:stretch>
            <a:fillRect/>
          </a:stretch>
        </p:blipFill>
        <p:spPr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</p:pic>
      <p:pic>
        <p:nvPicPr>
          <p:cNvPr id="1025" name="Picture Placeholder 1024"/>
          <p:cNvPicPr>
            <a:picLocks noGrp="1" noChangeAspect="1"/>
          </p:cNvPicPr>
          <p:nvPr>
            <p:ph type="pic" sz="quarter" idx="15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5556"/>
          <a:stretch>
            <a:fillRect/>
          </a:stretch>
        </p:blipFill>
        <p:spPr>
          <a:xfrm>
            <a:off x="609600" y="2819400"/>
            <a:ext cx="3886200" cy="2590800"/>
          </a:xfr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</p:pic>
      <p:pic>
        <p:nvPicPr>
          <p:cNvPr id="1027" name="Picture Placeholder 1026"/>
          <p:cNvPicPr>
            <a:picLocks noGrp="1" noChangeAspect="1"/>
          </p:cNvPicPr>
          <p:nvPr>
            <p:ph type="pic" sz="quarter" idx="16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5556"/>
          <a:stretch>
            <a:fillRect/>
          </a:stretch>
        </p:blipFill>
        <p:spPr>
          <a:xfrm>
            <a:off x="4648200" y="2819400"/>
            <a:ext cx="3886200" cy="2590800"/>
          </a:xfr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3810000" y="5486400"/>
            <a:ext cx="381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43400" y="5486400"/>
            <a:ext cx="381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I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5486400"/>
            <a:ext cx="381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R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6172200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A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17320" y="6172200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B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8840" y="6172200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R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80360" y="6172200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T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11880" y="6183684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S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3400" y="6195168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F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4920" y="6195168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Y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06440" y="6199223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H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37960" y="6199223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I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69480" y="6199223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L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01000" y="6189903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K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539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09600" y="2819400"/>
            <a:ext cx="3886200" cy="2590800"/>
          </a:xfr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</p: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4648200" y="2819400"/>
            <a:ext cx="3886200" cy="2590800"/>
          </a:xfr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</p:sp>
      <p:sp>
        <p:nvSpPr>
          <p:cNvPr id="15" name="Rectangle 14"/>
          <p:cNvSpPr/>
          <p:nvPr/>
        </p:nvSpPr>
        <p:spPr>
          <a:xfrm>
            <a:off x="3581400" y="5486400"/>
            <a:ext cx="381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4800" y="5486400"/>
            <a:ext cx="381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5486400"/>
            <a:ext cx="381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1600" y="5486400"/>
            <a:ext cx="381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6172200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A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17320" y="6172200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B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8840" y="6172200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C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80360" y="6172200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D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11880" y="6183684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E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3400" y="6195168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F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4920" y="6195168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G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06440" y="6199223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H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37960" y="6199223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I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69480" y="6199223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J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01000" y="6189903"/>
            <a:ext cx="457200" cy="461665"/>
          </a:xfrm>
          <a:prstGeom prst="rect">
            <a:avLst/>
          </a:prstGeom>
          <a:solidFill>
            <a:srgbClr val="F6BB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K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7785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149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Harrier-Wilson, Janelle</dc:creator>
  <cp:lastModifiedBy>Harrier-Wilson, Janelle</cp:lastModifiedBy>
  <cp:revision>6</cp:revision>
  <dcterms:created xsi:type="dcterms:W3CDTF">2013-02-13T00:56:36Z</dcterms:created>
  <dcterms:modified xsi:type="dcterms:W3CDTF">2013-02-13T01:35:28Z</dcterms:modified>
</cp:coreProperties>
</file>